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1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6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14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46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02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63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90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77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65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66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87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4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570ED73-33B2-48F2-AF3D-30E8CE464D5D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15A30E-96C5-49BE-A4C5-D970DABFF99A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61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portplacerent.ccu.edu.tw/sport/search.php" TargetMode="External"/><Relationship Id="rId2" Type="http://schemas.openxmlformats.org/officeDocument/2006/relationships/hyperlink" Target="https://sport.ccu.edu.tw/files/11-1001-103-1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port.ccu.edu.tw/files/11-1001-158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新生始業式活動須知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-</a:t>
            </a:r>
            <a:r>
              <a:rPr lang="zh-TW" altLang="en-US" dirty="0"/>
              <a:t>進入體育館相關注意事項</a:t>
            </a:r>
          </a:p>
        </p:txBody>
      </p:sp>
    </p:spTree>
    <p:extLst>
      <p:ext uri="{BB962C8B-B14F-4D97-AF65-F5344CB8AC3E}">
        <p14:creationId xmlns:p14="http://schemas.microsoft.com/office/powerpoint/2010/main" val="27251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入館規定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dirty="0">
                <a:latin typeface="+mn-ea"/>
              </a:rPr>
              <a:t>1.</a:t>
            </a:r>
            <a:r>
              <a:rPr lang="zh-TW" altLang="en-US" sz="3600" dirty="0">
                <a:latin typeface="+mn-ea"/>
              </a:rPr>
              <a:t>凡進入體育館上課須以本人學生證刷卡，因上   </a:t>
            </a:r>
            <a:endParaRPr lang="en-US" altLang="zh-TW" sz="3600" dirty="0">
              <a:latin typeface="+mn-ea"/>
            </a:endParaRPr>
          </a:p>
          <a:p>
            <a:r>
              <a:rPr lang="zh-TW" altLang="en-US" sz="3600" dirty="0">
                <a:latin typeface="+mn-ea"/>
              </a:rPr>
              <a:t> 課未帶學生證，請自行聯絡授課教師帶進去上</a:t>
            </a:r>
            <a:endParaRPr lang="en-US" altLang="zh-TW" sz="3600" dirty="0">
              <a:latin typeface="+mn-ea"/>
            </a:endParaRPr>
          </a:p>
          <a:p>
            <a:r>
              <a:rPr lang="zh-TW" altLang="en-US" sz="3600" dirty="0">
                <a:latin typeface="+mn-ea"/>
              </a:rPr>
              <a:t> 課。其餘時間入館未帶學生證，視為一般人士，</a:t>
            </a:r>
            <a:endParaRPr lang="en-US" altLang="zh-TW" sz="3600" dirty="0">
              <a:latin typeface="+mn-ea"/>
            </a:endParaRPr>
          </a:p>
          <a:p>
            <a:r>
              <a:rPr lang="en-US" altLang="zh-TW" sz="3600" dirty="0">
                <a:latin typeface="+mn-ea"/>
              </a:rPr>
              <a:t> </a:t>
            </a:r>
            <a:r>
              <a:rPr lang="zh-TW" altLang="en-US" sz="3600" dirty="0">
                <a:latin typeface="+mn-ea"/>
              </a:rPr>
              <a:t>購票入館。</a:t>
            </a:r>
          </a:p>
          <a:p>
            <a:r>
              <a:rPr lang="en-US" altLang="zh-TW" sz="3600" dirty="0">
                <a:latin typeface="+mn-ea"/>
              </a:rPr>
              <a:t>2.</a:t>
            </a:r>
            <a:r>
              <a:rPr lang="zh-TW" altLang="en-US" sz="3600" dirty="0">
                <a:latin typeface="+mn-ea"/>
              </a:rPr>
              <a:t>學生證遺失，請至教務處補辦，憑補辦證明</a:t>
            </a:r>
            <a:r>
              <a:rPr lang="en-US" altLang="zh-TW" sz="3600" dirty="0">
                <a:latin typeface="+mn-ea"/>
              </a:rPr>
              <a:t>+</a:t>
            </a:r>
          </a:p>
          <a:p>
            <a:r>
              <a:rPr lang="en-US" altLang="zh-TW" sz="3600" dirty="0">
                <a:latin typeface="+mn-ea"/>
              </a:rPr>
              <a:t>   </a:t>
            </a:r>
            <a:r>
              <a:rPr lang="zh-TW" altLang="en-US" sz="3600" dirty="0">
                <a:latin typeface="+mn-ea"/>
              </a:rPr>
              <a:t>本人身份證入館。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512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體育館開放時間及場地申請程序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24128" y="1925515"/>
            <a:ext cx="9720073" cy="4383845"/>
          </a:xfrm>
        </p:spPr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開放時間，請至體育中心網頁查詢</a:t>
            </a:r>
            <a:endParaRPr lang="en-US" altLang="zh-TW" dirty="0"/>
          </a:p>
          <a:p>
            <a:r>
              <a:rPr lang="en-US" altLang="zh-TW" dirty="0">
                <a:hlinkClick r:id="rId2"/>
              </a:rPr>
              <a:t>   https://sport.ccu.edu.tw/files/11-1001-103-1.php</a:t>
            </a:r>
            <a:endParaRPr lang="en-US" altLang="zh-TW" dirty="0"/>
          </a:p>
          <a:p>
            <a:r>
              <a:rPr lang="en-US" altLang="zh-TW" dirty="0"/>
              <a:t>2.</a:t>
            </a:r>
            <a:r>
              <a:rPr lang="zh-TW" altLang="en-US" dirty="0"/>
              <a:t>體育場館場地租借申請</a:t>
            </a:r>
          </a:p>
          <a:p>
            <a:r>
              <a:rPr lang="zh-TW" altLang="en-US" dirty="0"/>
              <a:t>   請至體育中心場地租借系統申請     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   https://sportplacerent.ccu.edu.tw/sport/search.php</a:t>
            </a:r>
            <a:endParaRPr lang="en-US" altLang="zh-TW" dirty="0"/>
          </a:p>
          <a:p>
            <a:r>
              <a:rPr lang="zh-TW" altLang="en-US" dirty="0">
                <a:solidFill>
                  <a:srgbClr val="FF0000"/>
                </a:solidFill>
              </a:rPr>
              <a:t>   請注意：</a:t>
            </a:r>
            <a:r>
              <a:rPr lang="zh-TW" altLang="en-US" dirty="0"/>
              <a:t>至少需於活動日期前</a:t>
            </a:r>
            <a:r>
              <a:rPr lang="en-US" altLang="zh-TW" dirty="0"/>
              <a:t>10</a:t>
            </a:r>
            <a:r>
              <a:rPr lang="zh-TW" altLang="en-US" dirty="0"/>
              <a:t>日完成系統申請，系統申請送出後須列印申</a:t>
            </a:r>
            <a:endParaRPr lang="en-US" altLang="zh-TW" dirty="0"/>
          </a:p>
          <a:p>
            <a:r>
              <a:rPr lang="en-US" altLang="zh-TW" dirty="0"/>
              <a:t>                 </a:t>
            </a:r>
            <a:r>
              <a:rPr lang="zh-TW" altLang="en-US" dirty="0"/>
              <a:t>請單，請於申請單位處用印核章，連同活動企劃書，於</a:t>
            </a:r>
            <a:r>
              <a:rPr lang="en-US" altLang="zh-TW" dirty="0"/>
              <a:t>3</a:t>
            </a:r>
            <a:r>
              <a:rPr lang="zh-TW" altLang="en-US" dirty="0"/>
              <a:t>日內</a:t>
            </a:r>
            <a:r>
              <a:rPr lang="en-US" altLang="zh-TW" dirty="0"/>
              <a:t>(</a:t>
            </a:r>
            <a:r>
              <a:rPr lang="zh-TW" altLang="en-US" dirty="0"/>
              <a:t>含申</a:t>
            </a:r>
            <a:endParaRPr lang="en-US" altLang="zh-TW" dirty="0"/>
          </a:p>
          <a:p>
            <a:r>
              <a:rPr lang="en-US" altLang="zh-TW" dirty="0"/>
              <a:t>                 </a:t>
            </a:r>
            <a:r>
              <a:rPr lang="zh-TW" altLang="en-US" dirty="0"/>
              <a:t>請當日</a:t>
            </a:r>
            <a:r>
              <a:rPr lang="en-US" altLang="zh-TW" dirty="0"/>
              <a:t>)</a:t>
            </a:r>
            <a:r>
              <a:rPr lang="zh-TW" altLang="en-US" dirty="0"/>
              <a:t>送至體育中心場地器材組辦理審核。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場地租借費用參考</a:t>
            </a:r>
            <a:r>
              <a:rPr lang="en-US" altLang="zh-TW" dirty="0">
                <a:hlinkClick r:id="rId4"/>
              </a:rPr>
              <a:t>https://sport.ccu.edu.tw/files/11-1001-158.php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6744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積分">
  <a:themeElements>
    <a:clrScheme name="積分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積分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積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233</Words>
  <Application>Microsoft Office PowerPoint</Application>
  <PresentationFormat>寬螢幕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Tw Cen MT</vt:lpstr>
      <vt:lpstr>Tw Cen MT Condensed</vt:lpstr>
      <vt:lpstr>Wingdings 3</vt:lpstr>
      <vt:lpstr>積分</vt:lpstr>
      <vt:lpstr>新生始業式活動須知</vt:lpstr>
      <vt:lpstr>入館規定</vt:lpstr>
      <vt:lpstr>體育館開放時間及場地申請程序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新生始業式活動須知</dc:title>
  <dc:creator>CCU</dc:creator>
  <cp:lastModifiedBy>生活事務組</cp:lastModifiedBy>
  <cp:revision>1</cp:revision>
  <dcterms:created xsi:type="dcterms:W3CDTF">2021-08-11T05:30:26Z</dcterms:created>
  <dcterms:modified xsi:type="dcterms:W3CDTF">2023-07-24T02:31:08Z</dcterms:modified>
</cp:coreProperties>
</file>